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B292B-747A-4B18-A8CE-CE023C805E3B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363A4-7CE2-4CAB-9A12-E1E441112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18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CC12D01-3974-4B07-9800-0688AD6269A7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A0520E-A466-4C13-9389-EF78A1D562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2D01-3974-4B07-9800-0688AD6269A7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0520E-A466-4C13-9389-EF78A1D562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2D01-3974-4B07-9800-0688AD6269A7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4A0520E-A466-4C13-9389-EF78A1D562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2D01-3974-4B07-9800-0688AD6269A7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0520E-A466-4C13-9389-EF78A1D562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C12D01-3974-4B07-9800-0688AD6269A7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4A0520E-A466-4C13-9389-EF78A1D562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2D01-3974-4B07-9800-0688AD6269A7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0520E-A466-4C13-9389-EF78A1D562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2D01-3974-4B07-9800-0688AD6269A7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0520E-A466-4C13-9389-EF78A1D562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2D01-3974-4B07-9800-0688AD6269A7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0520E-A466-4C13-9389-EF78A1D562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2D01-3974-4B07-9800-0688AD6269A7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0520E-A466-4C13-9389-EF78A1D562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2D01-3974-4B07-9800-0688AD6269A7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A0520E-A466-4C13-9389-EF78A1D562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12D01-3974-4B07-9800-0688AD6269A7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0520E-A466-4C13-9389-EF78A1D562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7CC12D01-3974-4B07-9800-0688AD6269A7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4A0520E-A466-4C13-9389-EF78A1D562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Adapted from Dave Kelly </a:t>
            </a:r>
            <a:r>
              <a:rPr lang="en-US" sz="1400" dirty="0" smtClean="0"/>
              <a:t>America’s Student Leadership Trainer</a:t>
            </a: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Recruiting and Retaining Volunteers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51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75792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Have multiple sign-up sheets!!!</a:t>
            </a:r>
          </a:p>
          <a:p>
            <a:pPr lvl="1"/>
            <a:r>
              <a:rPr lang="en-US" sz="3200" dirty="0" smtClean="0"/>
              <a:t>Lots of pens (make it easy)</a:t>
            </a:r>
          </a:p>
          <a:p>
            <a:r>
              <a:rPr lang="en-US" sz="3200" dirty="0" smtClean="0"/>
              <a:t>Have a brochure or flyer with Club Information</a:t>
            </a:r>
          </a:p>
          <a:p>
            <a:pPr lvl="1"/>
            <a:r>
              <a:rPr lang="en-US" sz="3200" dirty="0" smtClean="0"/>
              <a:t>Chapters, Adviser/Representative Contact Information, activities or goals</a:t>
            </a:r>
          </a:p>
          <a:p>
            <a:r>
              <a:rPr lang="en-US" sz="3200" dirty="0" smtClean="0"/>
              <a:t> Show off your club!</a:t>
            </a:r>
          </a:p>
          <a:p>
            <a:pPr lvl="1"/>
            <a:r>
              <a:rPr lang="en-US" sz="3000" dirty="0" smtClean="0"/>
              <a:t>Scrapbooks, trinkets, related items, flags</a:t>
            </a:r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Successful </a:t>
            </a:r>
            <a:r>
              <a:rPr lang="en-US" dirty="0" smtClean="0"/>
              <a:t>table for gaining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3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TALK TO PASSERBYS!!!!</a:t>
            </a:r>
          </a:p>
          <a:p>
            <a:pPr lvl="1"/>
            <a:r>
              <a:rPr lang="en-US" sz="2800" dirty="0" smtClean="0"/>
              <a:t>Don’t sit in chairs</a:t>
            </a:r>
          </a:p>
          <a:p>
            <a:pPr lvl="1"/>
            <a:r>
              <a:rPr lang="en-US" sz="2800" dirty="0" smtClean="0"/>
              <a:t>Don’t engage in side conversations</a:t>
            </a:r>
          </a:p>
          <a:p>
            <a:pPr lvl="1"/>
            <a:r>
              <a:rPr lang="en-US" sz="2800" dirty="0" smtClean="0"/>
              <a:t>Don’t read, listen to music, etc.</a:t>
            </a:r>
          </a:p>
          <a:p>
            <a:r>
              <a:rPr lang="en-US" sz="2800" dirty="0" smtClean="0"/>
              <a:t>Have people in FRONT of the table</a:t>
            </a:r>
          </a:p>
          <a:p>
            <a:r>
              <a:rPr lang="en-US" sz="2800" dirty="0" smtClean="0"/>
              <a:t>Have a catchy saying to interest people</a:t>
            </a:r>
          </a:p>
          <a:p>
            <a:pPr lvl="1"/>
            <a:r>
              <a:rPr lang="en-US" sz="2800" dirty="0" smtClean="0"/>
              <a:t>“Are you interested in community service?” </a:t>
            </a:r>
            <a:r>
              <a:rPr lang="en-US" sz="2800" dirty="0" err="1" smtClean="0"/>
              <a:t>vs</a:t>
            </a:r>
            <a:r>
              <a:rPr lang="en-US" sz="2800" dirty="0" smtClean="0"/>
              <a:t> “Would you like to join our club?”</a:t>
            </a: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people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10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Email or call the person same night or next day</a:t>
            </a:r>
          </a:p>
          <a:p>
            <a:pPr lvl="1"/>
            <a:r>
              <a:rPr lang="en-US" sz="3600" dirty="0" smtClean="0"/>
              <a:t>Thank them for their interest</a:t>
            </a:r>
          </a:p>
          <a:p>
            <a:r>
              <a:rPr lang="en-US" sz="3600" dirty="0" smtClean="0"/>
              <a:t>Invite them to the next meeting (once you start having them</a:t>
            </a:r>
            <a:r>
              <a:rPr lang="en-US" sz="4000" dirty="0" smtClean="0"/>
              <a:t>)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00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Have fun!</a:t>
            </a:r>
          </a:p>
          <a:p>
            <a:pPr lvl="1"/>
            <a:r>
              <a:rPr lang="en-US" sz="3200" dirty="0" smtClean="0"/>
              <a:t>This isn’t like having a tooth pulled!</a:t>
            </a:r>
          </a:p>
          <a:p>
            <a:r>
              <a:rPr lang="en-US" sz="3200" dirty="0" smtClean="0"/>
              <a:t>Think outside the </a:t>
            </a:r>
            <a:r>
              <a:rPr lang="en-US" sz="3200" dirty="0" smtClean="0"/>
              <a:t>box- there are numerous ways to get people interested in </a:t>
            </a:r>
            <a:r>
              <a:rPr lang="en-US" sz="3200" smtClean="0"/>
              <a:t>your club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most important!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474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37</TotalTime>
  <Words>178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Franklin Gothic Medium</vt:lpstr>
      <vt:lpstr>Wingdings</vt:lpstr>
      <vt:lpstr>Wingdings 2</vt:lpstr>
      <vt:lpstr>Grid</vt:lpstr>
      <vt:lpstr>Recruiting and Retaining Volunteers</vt:lpstr>
      <vt:lpstr>A Successful table for gaining members</vt:lpstr>
      <vt:lpstr>Getting people</vt:lpstr>
      <vt:lpstr>Follow up</vt:lpstr>
      <vt:lpstr>And most important!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Recruiting and Retaining Volunteers</dc:title>
  <dc:creator>Rachael</dc:creator>
  <cp:lastModifiedBy>ASCC Club Coordinator</cp:lastModifiedBy>
  <cp:revision>4</cp:revision>
  <dcterms:created xsi:type="dcterms:W3CDTF">2013-09-28T03:15:25Z</dcterms:created>
  <dcterms:modified xsi:type="dcterms:W3CDTF">2013-12-06T23:52:35Z</dcterms:modified>
</cp:coreProperties>
</file>